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416" y="3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391B93-82B8-87E3-0CD8-A850DA8A8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C021673-E75A-BF0C-A6A1-7F29381CA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03F8F9-B80B-D0FB-C4E0-9FD9B7572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B0B9-D1BD-488B-BB55-5DF6B01ADF08}" type="datetimeFigureOut">
              <a:rPr lang="de-DE" smtClean="0"/>
              <a:t>04.04.2025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0DF0BC-01B4-11DE-8D62-D248F560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3F4755-8868-F14C-9193-1941D6EB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6F9E-A3DB-4FF0-AF98-19FA5F6C8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473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5515A7-E7EF-2E24-107D-D278F637C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10F67A2-79AE-14EF-F60F-D1CD2E47F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DA7196-09F2-1C36-157F-213DAAD68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B0B9-D1BD-488B-BB55-5DF6B01ADF08}" type="datetimeFigureOut">
              <a:rPr lang="de-DE" smtClean="0"/>
              <a:t>04.04.2025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1E2954-2702-63F2-9DC0-9CA3AAFF1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B734FA-257A-83A0-29AF-F22967C1F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6F9E-A3DB-4FF0-AF98-19FA5F6C8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4524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8B2C914-FA4B-58F0-6E93-5DE46199CE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5334D6F-603F-5F96-605A-FF11427F4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CFD3BB-0D51-9FFF-502E-2F9E2349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B0B9-D1BD-488B-BB55-5DF6B01ADF08}" type="datetimeFigureOut">
              <a:rPr lang="de-DE" smtClean="0"/>
              <a:t>04.04.2025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D6DDE-EC54-1479-8224-62D4D7B78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8EA763-B835-7E83-BEC2-81E98C2D3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6F9E-A3DB-4FF0-AF98-19FA5F6C8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931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EDB7C4-988C-70A0-F668-B75164268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1D3833-B5D3-0294-BF53-3278B332E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C9FD21-7C5D-EACC-1140-D0ED5C151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B0B9-D1BD-488B-BB55-5DF6B01ADF08}" type="datetimeFigureOut">
              <a:rPr lang="de-DE" smtClean="0"/>
              <a:t>04.04.2025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9F5615-7F13-21F8-239B-2A6AC672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AA1835-ED32-3CA5-8C46-A8A6E0125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6F9E-A3DB-4FF0-AF98-19FA5F6C8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35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738489-8E64-3538-D545-DA8274406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1FD7C7-6D84-1309-6D04-D756A1526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D20BD5-FC36-6EA5-62F5-ED0D28899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B0B9-D1BD-488B-BB55-5DF6B01ADF08}" type="datetimeFigureOut">
              <a:rPr lang="de-DE" smtClean="0"/>
              <a:t>04.04.2025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240764-BD0B-6E38-E21A-B57BFB15E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D874A3-5B7C-C94A-7106-FB6E3F293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6F9E-A3DB-4FF0-AF98-19FA5F6C8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694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6FE076-F7F6-1DF3-466D-114CC469E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15BBDB-A85E-B619-3AC7-4E425BF9D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3C761A1-C705-89E7-01EE-E5A4296D6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0DD8AF-6D46-30FE-63A9-D54FB43B3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B0B9-D1BD-488B-BB55-5DF6B01ADF08}" type="datetimeFigureOut">
              <a:rPr lang="de-DE" smtClean="0"/>
              <a:t>04.04.2025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B3850E7-B4C8-3AFB-3AB0-E7166F129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0FDBE6F-8B04-F012-7AD0-97E4324E2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6F9E-A3DB-4FF0-AF98-19FA5F6C8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98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8EA52-4E00-6062-D80D-7B37D9CF2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AFA5C9-95D7-F4B7-2EE6-750F506A1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FE11D6A-F537-8F37-2AF1-9AA2CFF29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B6440D6-E797-2A03-7680-95211B525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300DABF-2FB2-F012-7FAE-FE3BE78536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4F936A3-1C9D-D60C-EC7A-E2E244E9C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B0B9-D1BD-488B-BB55-5DF6B01ADF08}" type="datetimeFigureOut">
              <a:rPr lang="de-DE" smtClean="0"/>
              <a:t>04.04.2025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B5F4CBC-4860-7546-0A96-4369F1403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566E710-899D-D653-CEE9-1FD20957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6F9E-A3DB-4FF0-AF98-19FA5F6C8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20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7B4216-64ED-7A91-7A70-BBB26B6B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D661B16-FAA2-B12E-53A7-B33045EE2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B0B9-D1BD-488B-BB55-5DF6B01ADF08}" type="datetimeFigureOut">
              <a:rPr lang="de-DE" smtClean="0"/>
              <a:t>04.04.2025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0A2EE4-A39D-FCFB-20BE-654A0720E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BEB2F7-142F-29BA-2D3B-BD33A130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6F9E-A3DB-4FF0-AF98-19FA5F6C8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9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90DF5DB-5879-726B-2582-B5D8B12F2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B0B9-D1BD-488B-BB55-5DF6B01ADF08}" type="datetimeFigureOut">
              <a:rPr lang="de-DE" smtClean="0"/>
              <a:t>04.04.2025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007A6D8-767D-F93D-6511-BC52A19DA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CF820A-2497-1373-9B54-ED252650F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6F9E-A3DB-4FF0-AF98-19FA5F6C8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148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733F29-519A-3F6B-3668-D73450200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85CBFD-7562-4191-E093-7AC31CFA9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C588D3F-068E-BA3E-5A4C-3768B2CA0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42D581-622A-D99A-91D1-F2E34DBA5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B0B9-D1BD-488B-BB55-5DF6B01ADF08}" type="datetimeFigureOut">
              <a:rPr lang="de-DE" smtClean="0"/>
              <a:t>04.04.2025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12F7F1-199F-77EC-3A31-695F848F4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0584341-8603-2B8D-D791-09A67811A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6F9E-A3DB-4FF0-AF98-19FA5F6C8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48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39FFCD-10C1-C42F-3992-F12822E83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F832046-31FA-9733-B81C-DF37D3D647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CB4CCB-4D00-C96D-246D-D1E000B85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195800-E367-6C79-414C-846A82239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B0B9-D1BD-488B-BB55-5DF6B01ADF08}" type="datetimeFigureOut">
              <a:rPr lang="de-DE" smtClean="0"/>
              <a:t>04.04.2025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3142CB-BC09-14DA-5165-0DD348B78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6ADC72E-5A0A-B73E-649C-11E58351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6F9E-A3DB-4FF0-AF98-19FA5F6C8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476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4A95206-F172-2C45-4526-1250265C7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21CBE0-A3DB-BE77-38B9-32DE15B85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28E068-1C90-48AF-36B2-12EE905D6A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6B0B9-D1BD-488B-BB55-5DF6B01ADF08}" type="datetimeFigureOut">
              <a:rPr lang="de-DE" smtClean="0"/>
              <a:t>04.04.2025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494C65-8F03-4CBD-07CE-3FE5A3828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AE041B-AD31-5C43-0AB6-0473019A3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86F9E-A3DB-4FF0-AF98-19FA5F6C8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69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C48E9E2F-D2E0-4C16-3A6D-46A770388C41}"/>
              </a:ext>
            </a:extLst>
          </p:cNvPr>
          <p:cNvGrpSpPr/>
          <p:nvPr/>
        </p:nvGrpSpPr>
        <p:grpSpPr>
          <a:xfrm>
            <a:off x="361576" y="26602"/>
            <a:ext cx="7084423" cy="6760012"/>
            <a:chOff x="361576" y="26602"/>
            <a:chExt cx="7084423" cy="6760012"/>
          </a:xfrm>
        </p:grpSpPr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id="{183D7AD5-2DFE-7F47-5C59-0674DC6F4590}"/>
                </a:ext>
              </a:extLst>
            </p:cNvPr>
            <p:cNvGrpSpPr/>
            <p:nvPr/>
          </p:nvGrpSpPr>
          <p:grpSpPr>
            <a:xfrm>
              <a:off x="361576" y="26602"/>
              <a:ext cx="7084423" cy="6760012"/>
              <a:chOff x="2528880" y="81343"/>
              <a:chExt cx="7084423" cy="6760012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9703BF54-69A8-DB20-9625-3C526E106C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28880" y="81343"/>
                <a:ext cx="7084423" cy="6760012"/>
              </a:xfrm>
              <a:prstGeom prst="rect">
                <a:avLst/>
              </a:prstGeom>
            </p:spPr>
          </p:pic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4DCD2958-435C-E1FD-02D0-C0D411E4AEAA}"/>
                  </a:ext>
                </a:extLst>
              </p:cNvPr>
              <p:cNvSpPr/>
              <p:nvPr/>
            </p:nvSpPr>
            <p:spPr>
              <a:xfrm>
                <a:off x="8853186" y="3574073"/>
                <a:ext cx="145741" cy="1222131"/>
              </a:xfrm>
              <a:custGeom>
                <a:avLst/>
                <a:gdLst>
                  <a:gd name="connsiteX0" fmla="*/ 145741 w 145741"/>
                  <a:gd name="connsiteY0" fmla="*/ 0 h 1222131"/>
                  <a:gd name="connsiteX1" fmla="*/ 18252 w 145741"/>
                  <a:gd name="connsiteY1" fmla="*/ 540727 h 1222131"/>
                  <a:gd name="connsiteX2" fmla="*/ 13856 w 145741"/>
                  <a:gd name="connsiteY2" fmla="*/ 945173 h 1222131"/>
                  <a:gd name="connsiteX3" fmla="*/ 141345 w 145741"/>
                  <a:gd name="connsiteY3" fmla="*/ 1222131 h 1222131"/>
                  <a:gd name="connsiteX4" fmla="*/ 141345 w 145741"/>
                  <a:gd name="connsiteY4" fmla="*/ 1222131 h 1222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741" h="1222131">
                    <a:moveTo>
                      <a:pt x="145741" y="0"/>
                    </a:moveTo>
                    <a:cubicBezTo>
                      <a:pt x="92987" y="191599"/>
                      <a:pt x="40233" y="383198"/>
                      <a:pt x="18252" y="540727"/>
                    </a:cubicBezTo>
                    <a:cubicBezTo>
                      <a:pt x="-3729" y="698256"/>
                      <a:pt x="-6659" y="831606"/>
                      <a:pt x="13856" y="945173"/>
                    </a:cubicBezTo>
                    <a:cubicBezTo>
                      <a:pt x="34371" y="1058740"/>
                      <a:pt x="141345" y="1222131"/>
                      <a:pt x="141345" y="1222131"/>
                    </a:cubicBezTo>
                    <a:lnTo>
                      <a:pt x="141345" y="1222131"/>
                    </a:lnTo>
                  </a:path>
                </a:pathLst>
              </a:custGeom>
              <a:noFill/>
              <a:ln w="15875">
                <a:solidFill>
                  <a:srgbClr val="FFFF0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D342D27A-699D-F937-9E7D-40EE8433A031}"/>
                  </a:ext>
                </a:extLst>
              </p:cNvPr>
              <p:cNvSpPr/>
              <p:nvPr/>
            </p:nvSpPr>
            <p:spPr>
              <a:xfrm>
                <a:off x="8040565" y="4994032"/>
                <a:ext cx="1050681" cy="449036"/>
              </a:xfrm>
              <a:custGeom>
                <a:avLst/>
                <a:gdLst>
                  <a:gd name="connsiteX0" fmla="*/ 1100203 w 1100203"/>
                  <a:gd name="connsiteY0" fmla="*/ 496765 h 496765"/>
                  <a:gd name="connsiteX1" fmla="*/ 141842 w 1100203"/>
                  <a:gd name="connsiteY1" fmla="*/ 193431 h 496765"/>
                  <a:gd name="connsiteX2" fmla="*/ 23145 w 1100203"/>
                  <a:gd name="connsiteY2" fmla="*/ 0 h 49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0203" h="496765">
                    <a:moveTo>
                      <a:pt x="1100203" y="496765"/>
                    </a:moveTo>
                    <a:cubicBezTo>
                      <a:pt x="710777" y="386495"/>
                      <a:pt x="321352" y="276225"/>
                      <a:pt x="141842" y="193431"/>
                    </a:cubicBezTo>
                    <a:cubicBezTo>
                      <a:pt x="-37668" y="110637"/>
                      <a:pt x="-7262" y="55318"/>
                      <a:pt x="23145" y="0"/>
                    </a:cubicBezTo>
                  </a:path>
                </a:pathLst>
              </a:custGeom>
              <a:noFill/>
              <a:ln w="15875">
                <a:solidFill>
                  <a:srgbClr val="FFFF0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AB45B36F-FA69-3E11-F98D-F1BF887CE384}"/>
                  </a:ext>
                </a:extLst>
              </p:cNvPr>
              <p:cNvSpPr/>
              <p:nvPr/>
            </p:nvSpPr>
            <p:spPr>
              <a:xfrm>
                <a:off x="7951744" y="5579031"/>
                <a:ext cx="1216618" cy="569272"/>
              </a:xfrm>
              <a:custGeom>
                <a:avLst/>
                <a:gdLst>
                  <a:gd name="connsiteX0" fmla="*/ 0 w 1437542"/>
                  <a:gd name="connsiteY0" fmla="*/ 0 h 589085"/>
                  <a:gd name="connsiteX1" fmla="*/ 641839 w 1437542"/>
                  <a:gd name="connsiteY1" fmla="*/ 140677 h 589085"/>
                  <a:gd name="connsiteX2" fmla="*/ 1437542 w 1437542"/>
                  <a:gd name="connsiteY2" fmla="*/ 589085 h 589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37542" h="589085">
                    <a:moveTo>
                      <a:pt x="0" y="0"/>
                    </a:moveTo>
                    <a:cubicBezTo>
                      <a:pt x="201124" y="21248"/>
                      <a:pt x="402249" y="42496"/>
                      <a:pt x="641839" y="140677"/>
                    </a:cubicBezTo>
                    <a:cubicBezTo>
                      <a:pt x="881429" y="238858"/>
                      <a:pt x="1159485" y="413971"/>
                      <a:pt x="1437542" y="589085"/>
                    </a:cubicBezTo>
                  </a:path>
                </a:pathLst>
              </a:custGeom>
              <a:noFill/>
              <a:ln w="15875">
                <a:solidFill>
                  <a:srgbClr val="FFFF0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7" name="Gerade Verbindung mit Pfeil 16">
                <a:extLst>
                  <a:ext uri="{FF2B5EF4-FFF2-40B4-BE49-F238E27FC236}">
                    <a16:creationId xmlns:a16="http://schemas.microsoft.com/office/drawing/2014/main" id="{540BE140-AE3E-F491-AC02-ED991358ED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7473" y="6521381"/>
                <a:ext cx="1286293" cy="0"/>
              </a:xfrm>
              <a:prstGeom prst="straightConnector1">
                <a:avLst/>
              </a:prstGeom>
              <a:ln w="15875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AFCCF513-AC86-3716-3A97-B86473169A78}"/>
                  </a:ext>
                </a:extLst>
              </p:cNvPr>
              <p:cNvSpPr/>
              <p:nvPr/>
            </p:nvSpPr>
            <p:spPr>
              <a:xfrm>
                <a:off x="6910754" y="511942"/>
                <a:ext cx="709895" cy="947582"/>
              </a:xfrm>
              <a:custGeom>
                <a:avLst/>
                <a:gdLst>
                  <a:gd name="connsiteX0" fmla="*/ 509954 w 525379"/>
                  <a:gd name="connsiteY0" fmla="*/ 0 h 883627"/>
                  <a:gd name="connsiteX1" fmla="*/ 461596 w 525379"/>
                  <a:gd name="connsiteY1" fmla="*/ 549519 h 883627"/>
                  <a:gd name="connsiteX2" fmla="*/ 0 w 525379"/>
                  <a:gd name="connsiteY2" fmla="*/ 883627 h 883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5379" h="883627">
                    <a:moveTo>
                      <a:pt x="509954" y="0"/>
                    </a:moveTo>
                    <a:cubicBezTo>
                      <a:pt x="528271" y="201124"/>
                      <a:pt x="546588" y="402248"/>
                      <a:pt x="461596" y="549519"/>
                    </a:cubicBezTo>
                    <a:cubicBezTo>
                      <a:pt x="376604" y="696790"/>
                      <a:pt x="188302" y="790208"/>
                      <a:pt x="0" y="883627"/>
                    </a:cubicBezTo>
                  </a:path>
                </a:pathLst>
              </a:custGeom>
              <a:noFill/>
              <a:ln w="15875">
                <a:solidFill>
                  <a:srgbClr val="FFFF0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2A9FB7CF-C77C-A38F-5353-DF6C1813C604}"/>
                  </a:ext>
                </a:extLst>
              </p:cNvPr>
              <p:cNvSpPr/>
              <p:nvPr/>
            </p:nvSpPr>
            <p:spPr>
              <a:xfrm>
                <a:off x="6172200" y="527538"/>
                <a:ext cx="839665" cy="149762"/>
              </a:xfrm>
              <a:custGeom>
                <a:avLst/>
                <a:gdLst>
                  <a:gd name="connsiteX0" fmla="*/ 839665 w 839665"/>
                  <a:gd name="connsiteY0" fmla="*/ 0 h 149762"/>
                  <a:gd name="connsiteX1" fmla="*/ 448408 w 839665"/>
                  <a:gd name="connsiteY1" fmla="*/ 96716 h 149762"/>
                  <a:gd name="connsiteX2" fmla="*/ 149469 w 839665"/>
                  <a:gd name="connsiteY2" fmla="*/ 149470 h 149762"/>
                  <a:gd name="connsiteX3" fmla="*/ 0 w 839665"/>
                  <a:gd name="connsiteY3" fmla="*/ 74735 h 14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9665" h="149762">
                    <a:moveTo>
                      <a:pt x="839665" y="0"/>
                    </a:moveTo>
                    <a:cubicBezTo>
                      <a:pt x="701553" y="35902"/>
                      <a:pt x="563441" y="71804"/>
                      <a:pt x="448408" y="96716"/>
                    </a:cubicBezTo>
                    <a:cubicBezTo>
                      <a:pt x="333375" y="121628"/>
                      <a:pt x="224204" y="153134"/>
                      <a:pt x="149469" y="149470"/>
                    </a:cubicBezTo>
                    <a:cubicBezTo>
                      <a:pt x="74734" y="145807"/>
                      <a:pt x="37367" y="110271"/>
                      <a:pt x="0" y="74735"/>
                    </a:cubicBezTo>
                  </a:path>
                </a:pathLst>
              </a:custGeom>
              <a:noFill/>
              <a:ln w="15875">
                <a:solidFill>
                  <a:srgbClr val="FFFF0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B6BC00B7-2003-6E64-B3E9-4D7323A9F952}"/>
                  </a:ext>
                </a:extLst>
              </p:cNvPr>
              <p:cNvSpPr/>
              <p:nvPr/>
            </p:nvSpPr>
            <p:spPr>
              <a:xfrm>
                <a:off x="5279781" y="1362808"/>
                <a:ext cx="439615" cy="782515"/>
              </a:xfrm>
              <a:custGeom>
                <a:avLst/>
                <a:gdLst>
                  <a:gd name="connsiteX0" fmla="*/ 439615 w 439615"/>
                  <a:gd name="connsiteY0" fmla="*/ 0 h 782515"/>
                  <a:gd name="connsiteX1" fmla="*/ 162657 w 439615"/>
                  <a:gd name="connsiteY1" fmla="*/ 448407 h 782515"/>
                  <a:gd name="connsiteX2" fmla="*/ 0 w 439615"/>
                  <a:gd name="connsiteY2" fmla="*/ 782515 h 7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9615" h="782515">
                    <a:moveTo>
                      <a:pt x="439615" y="0"/>
                    </a:moveTo>
                    <a:cubicBezTo>
                      <a:pt x="337770" y="158994"/>
                      <a:pt x="235926" y="317988"/>
                      <a:pt x="162657" y="448407"/>
                    </a:cubicBezTo>
                    <a:cubicBezTo>
                      <a:pt x="89388" y="578826"/>
                      <a:pt x="44694" y="680670"/>
                      <a:pt x="0" y="782515"/>
                    </a:cubicBezTo>
                  </a:path>
                </a:pathLst>
              </a:custGeom>
              <a:noFill/>
              <a:ln w="15875">
                <a:solidFill>
                  <a:srgbClr val="FFFF0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AF9F3F56-61E8-3B57-DCAA-E87CFC1B22D1}"/>
                  </a:ext>
                </a:extLst>
              </p:cNvPr>
              <p:cNvSpPr/>
              <p:nvPr/>
            </p:nvSpPr>
            <p:spPr>
              <a:xfrm>
                <a:off x="4919296" y="2136531"/>
                <a:ext cx="633046" cy="1437542"/>
              </a:xfrm>
              <a:custGeom>
                <a:avLst/>
                <a:gdLst>
                  <a:gd name="connsiteX0" fmla="*/ 633046 w 633046"/>
                  <a:gd name="connsiteY0" fmla="*/ 0 h 1437542"/>
                  <a:gd name="connsiteX1" fmla="*/ 254977 w 633046"/>
                  <a:gd name="connsiteY1" fmla="*/ 681404 h 1437542"/>
                  <a:gd name="connsiteX2" fmla="*/ 0 w 633046"/>
                  <a:gd name="connsiteY2" fmla="*/ 1437542 h 1437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3046" h="1437542">
                    <a:moveTo>
                      <a:pt x="633046" y="0"/>
                    </a:moveTo>
                    <a:cubicBezTo>
                      <a:pt x="496765" y="220907"/>
                      <a:pt x="360485" y="441814"/>
                      <a:pt x="254977" y="681404"/>
                    </a:cubicBezTo>
                    <a:cubicBezTo>
                      <a:pt x="149469" y="920994"/>
                      <a:pt x="74734" y="1179268"/>
                      <a:pt x="0" y="1437542"/>
                    </a:cubicBezTo>
                  </a:path>
                </a:pathLst>
              </a:custGeom>
              <a:noFill/>
              <a:ln w="15875">
                <a:solidFill>
                  <a:srgbClr val="FFFF0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540804B9-3688-9D26-401F-C881982D78FF}"/>
                  </a:ext>
                </a:extLst>
              </p:cNvPr>
              <p:cNvSpPr/>
              <p:nvPr/>
            </p:nvSpPr>
            <p:spPr>
              <a:xfrm>
                <a:off x="4127988" y="3694913"/>
                <a:ext cx="1419958" cy="279210"/>
              </a:xfrm>
              <a:custGeom>
                <a:avLst/>
                <a:gdLst>
                  <a:gd name="connsiteX0" fmla="*/ 1419958 w 1419958"/>
                  <a:gd name="connsiteY0" fmla="*/ 279210 h 279210"/>
                  <a:gd name="connsiteX1" fmla="*/ 479181 w 1419958"/>
                  <a:gd name="connsiteY1" fmla="*/ 19837 h 279210"/>
                  <a:gd name="connsiteX2" fmla="*/ 0 w 1419958"/>
                  <a:gd name="connsiteY2" fmla="*/ 37422 h 279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19958" h="279210">
                    <a:moveTo>
                      <a:pt x="1419958" y="279210"/>
                    </a:moveTo>
                    <a:cubicBezTo>
                      <a:pt x="1067899" y="169672"/>
                      <a:pt x="715841" y="60135"/>
                      <a:pt x="479181" y="19837"/>
                    </a:cubicBezTo>
                    <a:cubicBezTo>
                      <a:pt x="242521" y="-20461"/>
                      <a:pt x="121260" y="8480"/>
                      <a:pt x="0" y="37422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8DD053E4-2F87-6271-6989-3551686EBB9D}"/>
                  </a:ext>
                </a:extLst>
              </p:cNvPr>
              <p:cNvSpPr/>
              <p:nvPr/>
            </p:nvSpPr>
            <p:spPr>
              <a:xfrm>
                <a:off x="3741127" y="2897065"/>
                <a:ext cx="896815" cy="690197"/>
              </a:xfrm>
              <a:custGeom>
                <a:avLst/>
                <a:gdLst>
                  <a:gd name="connsiteX0" fmla="*/ 896815 w 896815"/>
                  <a:gd name="connsiteY0" fmla="*/ 0 h 690197"/>
                  <a:gd name="connsiteX1" fmla="*/ 386861 w 896815"/>
                  <a:gd name="connsiteY1" fmla="*/ 312127 h 690197"/>
                  <a:gd name="connsiteX2" fmla="*/ 0 w 896815"/>
                  <a:gd name="connsiteY2" fmla="*/ 690197 h 69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6815" h="690197">
                    <a:moveTo>
                      <a:pt x="896815" y="0"/>
                    </a:moveTo>
                    <a:cubicBezTo>
                      <a:pt x="716572" y="98547"/>
                      <a:pt x="536330" y="197094"/>
                      <a:pt x="386861" y="312127"/>
                    </a:cubicBezTo>
                    <a:cubicBezTo>
                      <a:pt x="237392" y="427160"/>
                      <a:pt x="118696" y="558678"/>
                      <a:pt x="0" y="690197"/>
                    </a:cubicBezTo>
                  </a:path>
                </a:pathLst>
              </a:custGeom>
              <a:noFill/>
              <a:ln w="15875">
                <a:solidFill>
                  <a:srgbClr val="FFFF0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8" name="Gerade Verbindung mit Pfeil 27">
                <a:extLst>
                  <a:ext uri="{FF2B5EF4-FFF2-40B4-BE49-F238E27FC236}">
                    <a16:creationId xmlns:a16="http://schemas.microsoft.com/office/drawing/2014/main" id="{6347DB13-FAAD-A128-0E47-DD1FE4D7BC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04925" y="2612128"/>
                <a:ext cx="68037" cy="2120211"/>
              </a:xfrm>
              <a:prstGeom prst="straightConnector1">
                <a:avLst/>
              </a:prstGeom>
              <a:ln w="15875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22C20595-F76A-E2D7-BD30-13CC84235F35}"/>
                  </a:ext>
                </a:extLst>
              </p:cNvPr>
              <p:cNvSpPr/>
              <p:nvPr/>
            </p:nvSpPr>
            <p:spPr>
              <a:xfrm>
                <a:off x="3084825" y="1771650"/>
                <a:ext cx="607944" cy="646235"/>
              </a:xfrm>
              <a:custGeom>
                <a:avLst/>
                <a:gdLst>
                  <a:gd name="connsiteX0" fmla="*/ 607944 w 607944"/>
                  <a:gd name="connsiteY0" fmla="*/ 646235 h 646235"/>
                  <a:gd name="connsiteX1" fmla="*/ 137556 w 607944"/>
                  <a:gd name="connsiteY1" fmla="*/ 430823 h 646235"/>
                  <a:gd name="connsiteX2" fmla="*/ 5671 w 607944"/>
                  <a:gd name="connsiteY2" fmla="*/ 145073 h 646235"/>
                  <a:gd name="connsiteX3" fmla="*/ 36444 w 607944"/>
                  <a:gd name="connsiteY3" fmla="*/ 0 h 64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944" h="646235">
                    <a:moveTo>
                      <a:pt x="607944" y="646235"/>
                    </a:moveTo>
                    <a:cubicBezTo>
                      <a:pt x="422939" y="580292"/>
                      <a:pt x="237935" y="514350"/>
                      <a:pt x="137556" y="430823"/>
                    </a:cubicBezTo>
                    <a:cubicBezTo>
                      <a:pt x="37177" y="347296"/>
                      <a:pt x="22523" y="216877"/>
                      <a:pt x="5671" y="145073"/>
                    </a:cubicBezTo>
                    <a:cubicBezTo>
                      <a:pt x="-11181" y="73269"/>
                      <a:pt x="12631" y="36634"/>
                      <a:pt x="36444" y="0"/>
                    </a:cubicBezTo>
                  </a:path>
                </a:pathLst>
              </a:custGeom>
              <a:noFill/>
              <a:ln w="15875">
                <a:solidFill>
                  <a:srgbClr val="FFFF0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1" name="Gerade Verbindung mit Pfeil 30">
                <a:extLst>
                  <a:ext uri="{FF2B5EF4-FFF2-40B4-BE49-F238E27FC236}">
                    <a16:creationId xmlns:a16="http://schemas.microsoft.com/office/drawing/2014/main" id="{7E53D55F-6379-A4B7-6CA8-FF6F005A79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4925" y="1938704"/>
                <a:ext cx="1010855" cy="351785"/>
              </a:xfrm>
              <a:prstGeom prst="straightConnector1">
                <a:avLst/>
              </a:prstGeom>
              <a:ln w="15875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EFBDCC85-22B7-EFFF-819B-6040CD9D44F5}"/>
                  </a:ext>
                </a:extLst>
              </p:cNvPr>
              <p:cNvSpPr/>
              <p:nvPr/>
            </p:nvSpPr>
            <p:spPr>
              <a:xfrm>
                <a:off x="5117123" y="474785"/>
                <a:ext cx="406345" cy="1230923"/>
              </a:xfrm>
              <a:custGeom>
                <a:avLst/>
                <a:gdLst>
                  <a:gd name="connsiteX0" fmla="*/ 0 w 406345"/>
                  <a:gd name="connsiteY0" fmla="*/ 1230923 h 1230923"/>
                  <a:gd name="connsiteX1" fmla="*/ 312127 w 406345"/>
                  <a:gd name="connsiteY1" fmla="*/ 685800 h 1230923"/>
                  <a:gd name="connsiteX2" fmla="*/ 404446 w 406345"/>
                  <a:gd name="connsiteY2" fmla="*/ 527538 h 1230923"/>
                  <a:gd name="connsiteX3" fmla="*/ 369277 w 406345"/>
                  <a:gd name="connsiteY3" fmla="*/ 219807 h 1230923"/>
                  <a:gd name="connsiteX4" fmla="*/ 307731 w 406345"/>
                  <a:gd name="connsiteY4" fmla="*/ 0 h 1230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345" h="1230923">
                    <a:moveTo>
                      <a:pt x="0" y="1230923"/>
                    </a:moveTo>
                    <a:lnTo>
                      <a:pt x="312127" y="685800"/>
                    </a:lnTo>
                    <a:cubicBezTo>
                      <a:pt x="379535" y="568569"/>
                      <a:pt x="394921" y="605204"/>
                      <a:pt x="404446" y="527538"/>
                    </a:cubicBezTo>
                    <a:cubicBezTo>
                      <a:pt x="413971" y="449872"/>
                      <a:pt x="385396" y="307730"/>
                      <a:pt x="369277" y="219807"/>
                    </a:cubicBezTo>
                    <a:cubicBezTo>
                      <a:pt x="353158" y="131884"/>
                      <a:pt x="330444" y="65942"/>
                      <a:pt x="307731" y="0"/>
                    </a:cubicBezTo>
                  </a:path>
                </a:pathLst>
              </a:custGeom>
              <a:noFill/>
              <a:ln w="15875">
                <a:solidFill>
                  <a:srgbClr val="FFFF0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4C92C54F-B4F4-1DD3-1A74-450A8316DF58}"/>
                  </a:ext>
                </a:extLst>
              </p:cNvPr>
              <p:cNvSpPr/>
              <p:nvPr/>
            </p:nvSpPr>
            <p:spPr>
              <a:xfrm>
                <a:off x="4778619" y="298938"/>
                <a:ext cx="572094" cy="1468316"/>
              </a:xfrm>
              <a:custGeom>
                <a:avLst/>
                <a:gdLst>
                  <a:gd name="connsiteX0" fmla="*/ 378069 w 572094"/>
                  <a:gd name="connsiteY0" fmla="*/ 0 h 1468316"/>
                  <a:gd name="connsiteX1" fmla="*/ 501162 w 572094"/>
                  <a:gd name="connsiteY1" fmla="*/ 400050 h 1468316"/>
                  <a:gd name="connsiteX2" fmla="*/ 571500 w 572094"/>
                  <a:gd name="connsiteY2" fmla="*/ 615462 h 1468316"/>
                  <a:gd name="connsiteX3" fmla="*/ 527539 w 572094"/>
                  <a:gd name="connsiteY3" fmla="*/ 808893 h 1468316"/>
                  <a:gd name="connsiteX4" fmla="*/ 404446 w 572094"/>
                  <a:gd name="connsiteY4" fmla="*/ 1019908 h 1468316"/>
                  <a:gd name="connsiteX5" fmla="*/ 153866 w 572094"/>
                  <a:gd name="connsiteY5" fmla="*/ 1362808 h 1468316"/>
                  <a:gd name="connsiteX6" fmla="*/ 0 w 572094"/>
                  <a:gd name="connsiteY6" fmla="*/ 1468316 h 1468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2094" h="1468316">
                    <a:moveTo>
                      <a:pt x="378069" y="0"/>
                    </a:moveTo>
                    <a:cubicBezTo>
                      <a:pt x="423496" y="148736"/>
                      <a:pt x="468923" y="297473"/>
                      <a:pt x="501162" y="400050"/>
                    </a:cubicBezTo>
                    <a:cubicBezTo>
                      <a:pt x="533401" y="502627"/>
                      <a:pt x="567104" y="547322"/>
                      <a:pt x="571500" y="615462"/>
                    </a:cubicBezTo>
                    <a:cubicBezTo>
                      <a:pt x="575896" y="683602"/>
                      <a:pt x="555381" y="741485"/>
                      <a:pt x="527539" y="808893"/>
                    </a:cubicBezTo>
                    <a:cubicBezTo>
                      <a:pt x="499697" y="876301"/>
                      <a:pt x="466725" y="927589"/>
                      <a:pt x="404446" y="1019908"/>
                    </a:cubicBezTo>
                    <a:cubicBezTo>
                      <a:pt x="342167" y="1112227"/>
                      <a:pt x="221274" y="1288073"/>
                      <a:pt x="153866" y="1362808"/>
                    </a:cubicBezTo>
                    <a:cubicBezTo>
                      <a:pt x="86458" y="1437543"/>
                      <a:pt x="43229" y="1452929"/>
                      <a:pt x="0" y="1468316"/>
                    </a:cubicBezTo>
                  </a:path>
                </a:pathLst>
              </a:custGeom>
              <a:noFill/>
              <a:ln w="15875">
                <a:solidFill>
                  <a:srgbClr val="FFFF0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BCD59766-6C87-60DC-65C4-DAB6E8EF7821}"/>
                  </a:ext>
                </a:extLst>
              </p:cNvPr>
              <p:cNvSpPr/>
              <p:nvPr/>
            </p:nvSpPr>
            <p:spPr>
              <a:xfrm>
                <a:off x="3208422" y="1235319"/>
                <a:ext cx="1297636" cy="782516"/>
              </a:xfrm>
              <a:custGeom>
                <a:avLst/>
                <a:gdLst>
                  <a:gd name="connsiteX0" fmla="*/ 1297636 w 1297636"/>
                  <a:gd name="connsiteY0" fmla="*/ 782516 h 782516"/>
                  <a:gd name="connsiteX1" fmla="*/ 818455 w 1297636"/>
                  <a:gd name="connsiteY1" fmla="*/ 602273 h 782516"/>
                  <a:gd name="connsiteX2" fmla="*/ 396424 w 1297636"/>
                  <a:gd name="connsiteY2" fmla="*/ 531935 h 782516"/>
                  <a:gd name="connsiteX3" fmla="*/ 159032 w 1297636"/>
                  <a:gd name="connsiteY3" fmla="*/ 461596 h 782516"/>
                  <a:gd name="connsiteX4" fmla="*/ 13959 w 1297636"/>
                  <a:gd name="connsiteY4" fmla="*/ 285750 h 782516"/>
                  <a:gd name="connsiteX5" fmla="*/ 13959 w 1297636"/>
                  <a:gd name="connsiteY5" fmla="*/ 0 h 78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7636" h="782516">
                    <a:moveTo>
                      <a:pt x="1297636" y="782516"/>
                    </a:moveTo>
                    <a:cubicBezTo>
                      <a:pt x="1133146" y="713276"/>
                      <a:pt x="968657" y="644036"/>
                      <a:pt x="818455" y="602273"/>
                    </a:cubicBezTo>
                    <a:cubicBezTo>
                      <a:pt x="668253" y="560509"/>
                      <a:pt x="506328" y="555381"/>
                      <a:pt x="396424" y="531935"/>
                    </a:cubicBezTo>
                    <a:cubicBezTo>
                      <a:pt x="286520" y="508489"/>
                      <a:pt x="222776" y="502627"/>
                      <a:pt x="159032" y="461596"/>
                    </a:cubicBezTo>
                    <a:cubicBezTo>
                      <a:pt x="95288" y="420565"/>
                      <a:pt x="38138" y="362683"/>
                      <a:pt x="13959" y="285750"/>
                    </a:cubicBezTo>
                    <a:cubicBezTo>
                      <a:pt x="-10220" y="208817"/>
                      <a:pt x="1869" y="104408"/>
                      <a:pt x="13959" y="0"/>
                    </a:cubicBezTo>
                  </a:path>
                </a:pathLst>
              </a:custGeom>
              <a:noFill/>
              <a:ln w="15875">
                <a:solidFill>
                  <a:srgbClr val="FFFF0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FE1BC9C9-F22C-2E63-39D5-8D4C5ED5E5D3}"/>
                </a:ext>
              </a:extLst>
            </p:cNvPr>
            <p:cNvSpPr txBox="1"/>
            <p:nvPr/>
          </p:nvSpPr>
          <p:spPr>
            <a:xfrm>
              <a:off x="4621682" y="4063496"/>
              <a:ext cx="2028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A70CFDA2-19F6-65E9-580B-C2FB1816B21D}"/>
                </a:ext>
              </a:extLst>
            </p:cNvPr>
            <p:cNvSpPr txBox="1"/>
            <p:nvPr/>
          </p:nvSpPr>
          <p:spPr>
            <a:xfrm>
              <a:off x="6584456" y="3378632"/>
              <a:ext cx="2028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rgbClr val="FFFF00"/>
                  </a:solidFill>
                </a:rPr>
                <a:t>2</a:t>
              </a: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CCA68170-0F1D-82E8-703C-C3A75B678807}"/>
                </a:ext>
              </a:extLst>
            </p:cNvPr>
            <p:cNvSpPr txBox="1"/>
            <p:nvPr/>
          </p:nvSpPr>
          <p:spPr>
            <a:xfrm>
              <a:off x="6783734" y="5376036"/>
              <a:ext cx="2028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rgbClr val="FFFF00"/>
                  </a:solidFill>
                </a:rPr>
                <a:t>3</a:t>
              </a: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07F9618E-946C-5F75-90CD-0FC941714B40}"/>
                </a:ext>
              </a:extLst>
            </p:cNvPr>
            <p:cNvSpPr txBox="1"/>
            <p:nvPr/>
          </p:nvSpPr>
          <p:spPr>
            <a:xfrm>
              <a:off x="5583115" y="5500234"/>
              <a:ext cx="2028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rgbClr val="FFFF00"/>
                  </a:solidFill>
                </a:rPr>
                <a:t>4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35313DAE-1D9B-3661-3D48-B54900B2622F}"/>
                </a:ext>
              </a:extLst>
            </p:cNvPr>
            <p:cNvSpPr txBox="1"/>
            <p:nvPr/>
          </p:nvSpPr>
          <p:spPr>
            <a:xfrm>
              <a:off x="5530047" y="6285606"/>
              <a:ext cx="2028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rgbClr val="FFFF00"/>
                  </a:solidFill>
                </a:rPr>
                <a:t>5</a:t>
              </a:r>
            </a:p>
          </p:txBody>
        </p: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D97CDAC5-38E3-A222-020F-83E118B39C38}"/>
                </a:ext>
              </a:extLst>
            </p:cNvPr>
            <p:cNvSpPr txBox="1"/>
            <p:nvPr/>
          </p:nvSpPr>
          <p:spPr>
            <a:xfrm>
              <a:off x="6165850" y="1996494"/>
              <a:ext cx="2028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rgbClr val="FFFF00"/>
                  </a:solidFill>
                </a:rPr>
                <a:t>6</a:t>
              </a: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B222B394-4F12-1C83-DDC8-8B989A8A0DC5}"/>
                </a:ext>
              </a:extLst>
            </p:cNvPr>
            <p:cNvSpPr txBox="1"/>
            <p:nvPr/>
          </p:nvSpPr>
          <p:spPr>
            <a:xfrm>
              <a:off x="5268829" y="165020"/>
              <a:ext cx="2028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rgbClr val="FFFF00"/>
                  </a:solidFill>
                </a:rPr>
                <a:t>7</a:t>
              </a: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107B89C9-8E2F-7264-D25C-6785E2301D5F}"/>
                </a:ext>
              </a:extLst>
            </p:cNvPr>
            <p:cNvSpPr txBox="1"/>
            <p:nvPr/>
          </p:nvSpPr>
          <p:spPr>
            <a:xfrm>
              <a:off x="4780434" y="263585"/>
              <a:ext cx="2028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rgbClr val="FFFF00"/>
                  </a:solidFill>
                </a:rPr>
                <a:t>8</a:t>
              </a:r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089CC5D9-A4A6-0CFE-1AA8-342A6AED7C3D}"/>
                </a:ext>
              </a:extLst>
            </p:cNvPr>
            <p:cNvSpPr txBox="1"/>
            <p:nvPr/>
          </p:nvSpPr>
          <p:spPr>
            <a:xfrm>
              <a:off x="3460376" y="1044160"/>
              <a:ext cx="2028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rgbClr val="FFFF00"/>
                  </a:solidFill>
                </a:rPr>
                <a:t>9</a:t>
              </a:r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C19273ED-F2E4-E783-4DEC-15FF9037FA40}"/>
                </a:ext>
              </a:extLst>
            </p:cNvPr>
            <p:cNvSpPr txBox="1"/>
            <p:nvPr/>
          </p:nvSpPr>
          <p:spPr>
            <a:xfrm>
              <a:off x="3160564" y="2211422"/>
              <a:ext cx="3669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rgbClr val="FFFF00"/>
                  </a:solidFill>
                </a:rPr>
                <a:t>10</a:t>
              </a: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709733BC-30F3-C69D-600E-84C3885DACCD}"/>
                </a:ext>
              </a:extLst>
            </p:cNvPr>
            <p:cNvSpPr txBox="1"/>
            <p:nvPr/>
          </p:nvSpPr>
          <p:spPr>
            <a:xfrm>
              <a:off x="3158906" y="3889599"/>
              <a:ext cx="3931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rgbClr val="FFFF00"/>
                  </a:solidFill>
                </a:rPr>
                <a:t>11</a:t>
              </a: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098C9769-FB8A-100E-D6E9-B8A0F7976D08}"/>
                </a:ext>
              </a:extLst>
            </p:cNvPr>
            <p:cNvSpPr txBox="1"/>
            <p:nvPr/>
          </p:nvSpPr>
          <p:spPr>
            <a:xfrm>
              <a:off x="2324938" y="2800561"/>
              <a:ext cx="4138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rgbClr val="FFFF00"/>
                  </a:solidFill>
                </a:rPr>
                <a:t>12</a:t>
              </a:r>
            </a:p>
          </p:txBody>
        </p: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6C2A0268-34D7-9750-AC53-FFB16FF3EAC0}"/>
                </a:ext>
              </a:extLst>
            </p:cNvPr>
            <p:cNvSpPr txBox="1"/>
            <p:nvPr/>
          </p:nvSpPr>
          <p:spPr>
            <a:xfrm>
              <a:off x="927465" y="4362339"/>
              <a:ext cx="3781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rgbClr val="FFFF00"/>
                  </a:solidFill>
                </a:rPr>
                <a:t>13</a:t>
              </a:r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394184D1-856D-DA02-2F6C-8B26E8C134BF}"/>
                </a:ext>
              </a:extLst>
            </p:cNvPr>
            <p:cNvSpPr txBox="1"/>
            <p:nvPr/>
          </p:nvSpPr>
          <p:spPr>
            <a:xfrm>
              <a:off x="1524066" y="2235748"/>
              <a:ext cx="4099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rgbClr val="FFFF00"/>
                  </a:solidFill>
                </a:rPr>
                <a:t>14</a:t>
              </a:r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13BD909D-92EE-9E2F-ACF8-9030FCFF27A1}"/>
                </a:ext>
              </a:extLst>
            </p:cNvPr>
            <p:cNvSpPr txBox="1"/>
            <p:nvPr/>
          </p:nvSpPr>
          <p:spPr>
            <a:xfrm>
              <a:off x="1175762" y="1872904"/>
              <a:ext cx="3980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rgbClr val="FFFF00"/>
                  </a:solidFill>
                </a:rPr>
                <a:t>15</a:t>
              </a:r>
            </a:p>
          </p:txBody>
        </p: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1A8F6692-ED21-562A-F40C-546AB56C3439}"/>
                </a:ext>
              </a:extLst>
            </p:cNvPr>
            <p:cNvSpPr txBox="1"/>
            <p:nvPr/>
          </p:nvSpPr>
          <p:spPr>
            <a:xfrm>
              <a:off x="2780359" y="1648980"/>
              <a:ext cx="4030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rgbClr val="FFFF00"/>
                  </a:solidFill>
                </a:rPr>
                <a:t>16</a:t>
              </a:r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45DD20BF-5641-399B-F790-ED790FE230E6}"/>
                </a:ext>
              </a:extLst>
            </p:cNvPr>
            <p:cNvSpPr txBox="1"/>
            <p:nvPr/>
          </p:nvSpPr>
          <p:spPr>
            <a:xfrm>
              <a:off x="2957713" y="69006"/>
              <a:ext cx="3951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rgbClr val="FFFF00"/>
                  </a:solidFill>
                </a:rPr>
                <a:t>17</a:t>
              </a:r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0CD52F23-3213-6FDE-3257-2377F7536675}"/>
                </a:ext>
              </a:extLst>
            </p:cNvPr>
            <p:cNvSpPr txBox="1"/>
            <p:nvPr/>
          </p:nvSpPr>
          <p:spPr>
            <a:xfrm>
              <a:off x="2309708" y="1777100"/>
              <a:ext cx="3980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rgbClr val="FFFF00"/>
                  </a:solidFill>
                </a:rPr>
                <a:t>18</a:t>
              </a:r>
            </a:p>
          </p:txBody>
        </p:sp>
      </p:grpSp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DEEA2DF1-F433-E9E4-C03E-F56EFEFF4831}"/>
              </a:ext>
            </a:extLst>
          </p:cNvPr>
          <p:cNvSpPr/>
          <p:nvPr/>
        </p:nvSpPr>
        <p:spPr>
          <a:xfrm>
            <a:off x="4723108" y="4353786"/>
            <a:ext cx="1216617" cy="167845"/>
          </a:xfrm>
          <a:custGeom>
            <a:avLst/>
            <a:gdLst>
              <a:gd name="connsiteX0" fmla="*/ 0 w 1216617"/>
              <a:gd name="connsiteY0" fmla="*/ 63231 h 167845"/>
              <a:gd name="connsiteX1" fmla="*/ 340963 w 1216617"/>
              <a:gd name="connsiteY1" fmla="*/ 8987 h 167845"/>
              <a:gd name="connsiteX2" fmla="*/ 693550 w 1216617"/>
              <a:gd name="connsiteY2" fmla="*/ 16736 h 167845"/>
              <a:gd name="connsiteX3" fmla="*/ 1216617 w 1216617"/>
              <a:gd name="connsiteY3" fmla="*/ 167845 h 16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617" h="167845">
                <a:moveTo>
                  <a:pt x="0" y="63231"/>
                </a:moveTo>
                <a:cubicBezTo>
                  <a:pt x="112685" y="39983"/>
                  <a:pt x="225371" y="16736"/>
                  <a:pt x="340963" y="8987"/>
                </a:cubicBezTo>
                <a:cubicBezTo>
                  <a:pt x="456555" y="1238"/>
                  <a:pt x="547608" y="-9740"/>
                  <a:pt x="693550" y="16736"/>
                </a:cubicBezTo>
                <a:cubicBezTo>
                  <a:pt x="839492" y="43212"/>
                  <a:pt x="1028054" y="105528"/>
                  <a:pt x="1216617" y="167845"/>
                </a:cubicBezTo>
              </a:path>
            </a:pathLst>
          </a:custGeom>
          <a:noFill/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A254BFDA-77A6-3531-2086-79522F8551CC}"/>
              </a:ext>
            </a:extLst>
          </p:cNvPr>
          <p:cNvSpPr/>
          <p:nvPr/>
        </p:nvSpPr>
        <p:spPr>
          <a:xfrm>
            <a:off x="5626100" y="962347"/>
            <a:ext cx="877959" cy="1345878"/>
          </a:xfrm>
          <a:custGeom>
            <a:avLst/>
            <a:gdLst>
              <a:gd name="connsiteX0" fmla="*/ 782638 w 877959"/>
              <a:gd name="connsiteY0" fmla="*/ 1345878 h 1345878"/>
              <a:gd name="connsiteX1" fmla="*/ 838200 w 877959"/>
              <a:gd name="connsiteY1" fmla="*/ 871216 h 1345878"/>
              <a:gd name="connsiteX2" fmla="*/ 877888 w 877959"/>
              <a:gd name="connsiteY2" fmla="*/ 340991 h 1345878"/>
              <a:gd name="connsiteX3" fmla="*/ 828675 w 877959"/>
              <a:gd name="connsiteY3" fmla="*/ 37778 h 1345878"/>
              <a:gd name="connsiteX4" fmla="*/ 639763 w 877959"/>
              <a:gd name="connsiteY4" fmla="*/ 13966 h 1345878"/>
              <a:gd name="connsiteX5" fmla="*/ 368300 w 877959"/>
              <a:gd name="connsiteY5" fmla="*/ 123503 h 1345878"/>
              <a:gd name="connsiteX6" fmla="*/ 115888 w 877959"/>
              <a:gd name="connsiteY6" fmla="*/ 133028 h 1345878"/>
              <a:gd name="connsiteX7" fmla="*/ 0 w 877959"/>
              <a:gd name="connsiteY7" fmla="*/ 31428 h 134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959" h="1345878">
                <a:moveTo>
                  <a:pt x="782638" y="1345878"/>
                </a:moveTo>
                <a:cubicBezTo>
                  <a:pt x="802481" y="1192287"/>
                  <a:pt x="822325" y="1038697"/>
                  <a:pt x="838200" y="871216"/>
                </a:cubicBezTo>
                <a:cubicBezTo>
                  <a:pt x="854075" y="703735"/>
                  <a:pt x="879476" y="479897"/>
                  <a:pt x="877888" y="340991"/>
                </a:cubicBezTo>
                <a:cubicBezTo>
                  <a:pt x="876301" y="202085"/>
                  <a:pt x="868363" y="92282"/>
                  <a:pt x="828675" y="37778"/>
                </a:cubicBezTo>
                <a:cubicBezTo>
                  <a:pt x="788988" y="-16726"/>
                  <a:pt x="716492" y="-321"/>
                  <a:pt x="639763" y="13966"/>
                </a:cubicBezTo>
                <a:cubicBezTo>
                  <a:pt x="563034" y="28253"/>
                  <a:pt x="455612" y="103659"/>
                  <a:pt x="368300" y="123503"/>
                </a:cubicBezTo>
                <a:cubicBezTo>
                  <a:pt x="280987" y="143347"/>
                  <a:pt x="177271" y="148374"/>
                  <a:pt x="115888" y="133028"/>
                </a:cubicBezTo>
                <a:cubicBezTo>
                  <a:pt x="54505" y="117682"/>
                  <a:pt x="27252" y="74555"/>
                  <a:pt x="0" y="31428"/>
                </a:cubicBezTo>
              </a:path>
            </a:pathLst>
          </a:custGeom>
          <a:noFill/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27941CCB-276A-379B-8635-316FE225D2C3}"/>
              </a:ext>
            </a:extLst>
          </p:cNvPr>
          <p:cNvSpPr/>
          <p:nvPr/>
        </p:nvSpPr>
        <p:spPr>
          <a:xfrm>
            <a:off x="5722938" y="387350"/>
            <a:ext cx="1044575" cy="279278"/>
          </a:xfrm>
          <a:custGeom>
            <a:avLst/>
            <a:gdLst>
              <a:gd name="connsiteX0" fmla="*/ 1044575 w 1044575"/>
              <a:gd name="connsiteY0" fmla="*/ 0 h 279278"/>
              <a:gd name="connsiteX1" fmla="*/ 730250 w 1044575"/>
              <a:gd name="connsiteY1" fmla="*/ 161925 h 279278"/>
              <a:gd name="connsiteX2" fmla="*/ 381000 w 1044575"/>
              <a:gd name="connsiteY2" fmla="*/ 277813 h 279278"/>
              <a:gd name="connsiteX3" fmla="*/ 155575 w 1044575"/>
              <a:gd name="connsiteY3" fmla="*/ 220663 h 279278"/>
              <a:gd name="connsiteX4" fmla="*/ 0 w 1044575"/>
              <a:gd name="connsiteY4" fmla="*/ 125413 h 27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575" h="279278">
                <a:moveTo>
                  <a:pt x="1044575" y="0"/>
                </a:moveTo>
                <a:cubicBezTo>
                  <a:pt x="942710" y="57811"/>
                  <a:pt x="840846" y="115623"/>
                  <a:pt x="730250" y="161925"/>
                </a:cubicBezTo>
                <a:cubicBezTo>
                  <a:pt x="619654" y="208227"/>
                  <a:pt x="476779" y="268023"/>
                  <a:pt x="381000" y="277813"/>
                </a:cubicBezTo>
                <a:cubicBezTo>
                  <a:pt x="285221" y="287603"/>
                  <a:pt x="219075" y="246063"/>
                  <a:pt x="155575" y="220663"/>
                </a:cubicBezTo>
                <a:cubicBezTo>
                  <a:pt x="92075" y="195263"/>
                  <a:pt x="46037" y="160338"/>
                  <a:pt x="0" y="125413"/>
                </a:cubicBezTo>
              </a:path>
            </a:pathLst>
          </a:custGeom>
          <a:noFill/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65D0A68-E5E7-F04B-B2F9-09EBD3C1E9BB}"/>
              </a:ext>
            </a:extLst>
          </p:cNvPr>
          <p:cNvSpPr txBox="1"/>
          <p:nvPr/>
        </p:nvSpPr>
        <p:spPr>
          <a:xfrm>
            <a:off x="6483030" y="112290"/>
            <a:ext cx="382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FFFF00"/>
                </a:solidFill>
              </a:rPr>
              <a:t>6a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5C530DC-4F24-10A3-082C-65A8A0A81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657" y="165020"/>
            <a:ext cx="3481785" cy="648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19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Breitbild</PresentationFormat>
  <Paragraphs>19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 Erdmann</dc:creator>
  <cp:lastModifiedBy>Peter Erdmann</cp:lastModifiedBy>
  <cp:revision>3</cp:revision>
  <dcterms:created xsi:type="dcterms:W3CDTF">2023-03-27T17:34:16Z</dcterms:created>
  <dcterms:modified xsi:type="dcterms:W3CDTF">2025-04-04T08:17:51Z</dcterms:modified>
</cp:coreProperties>
</file>